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4" d="100"/>
          <a:sy n="44" d="100"/>
        </p:scale>
        <p:origin x="21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559675" cy="4699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fi-FI" dirty="0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12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18.4.2019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147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  <a:prstGeom prst="rect">
            <a:avLst/>
          </a:prstGeo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18.4.2019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160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18.4.2019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591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</p:spPr>
        <p:txBody>
          <a:bodyPr anchor="b"/>
          <a:lstStyle>
            <a:lvl1pPr>
              <a:defRPr sz="496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18.4.2019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656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18.4.2019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953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18.4.2019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405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18.4.2019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07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18.4.2019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44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18.4.2019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78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633EF99-CDAD-47E7-807A-2F67D3E11FBA}" type="datetimeFigureOut">
              <a:rPr lang="fi-FI" smtClean="0"/>
              <a:t>18.4.2019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A0C1B02F-235E-482B-B79B-71A35333A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351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854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Kuvan paikkamerkki 21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1" b="3381"/>
          <a:stretch>
            <a:fillRect/>
          </a:stretch>
        </p:blipFill>
        <p:spPr/>
      </p:pic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" y="0"/>
            <a:ext cx="7558636" cy="10691813"/>
          </a:xfrm>
          <a:prstGeom prst="rect">
            <a:avLst/>
          </a:prstGeom>
        </p:spPr>
      </p:pic>
      <p:sp>
        <p:nvSpPr>
          <p:cNvPr id="6" name="Suorakulmio 5"/>
          <p:cNvSpPr/>
          <p:nvPr/>
        </p:nvSpPr>
        <p:spPr>
          <a:xfrm>
            <a:off x="681227" y="7533175"/>
            <a:ext cx="61972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i-FI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fi-FI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esä</a:t>
            </a:r>
          </a:p>
          <a:p>
            <a:pPr algn="ctr">
              <a:defRPr/>
            </a:pPr>
            <a:r>
              <a:rPr lang="fi-FI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fi-FI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.5.-28.6.2019</a:t>
            </a:r>
            <a:endParaRPr lang="fi-FI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681227" y="5295410"/>
            <a:ext cx="6197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26740" rtl="0" eaLnBrk="1" latinLnBrk="0" hangingPunct="1">
              <a:defRPr sz="20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6740" algn="l" defTabSz="526740" rtl="0" eaLnBrk="1" latinLnBrk="0" hangingPunct="1">
              <a:defRPr sz="20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3480" algn="l" defTabSz="526740" rtl="0" eaLnBrk="1" latinLnBrk="0" hangingPunct="1">
              <a:defRPr sz="20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0220" algn="l" defTabSz="526740" rtl="0" eaLnBrk="1" latinLnBrk="0" hangingPunct="1">
              <a:defRPr sz="20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6960" algn="l" defTabSz="526740" rtl="0" eaLnBrk="1" latinLnBrk="0" hangingPunct="1">
              <a:defRPr sz="20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33701" algn="l" defTabSz="526740" rtl="0" eaLnBrk="1" latinLnBrk="0" hangingPunct="1">
              <a:defRPr sz="20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60441" algn="l" defTabSz="526740" rtl="0" eaLnBrk="1" latinLnBrk="0" hangingPunct="1">
              <a:defRPr sz="20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87181" algn="l" defTabSz="526740" rtl="0" eaLnBrk="1" latinLnBrk="0" hangingPunct="1">
              <a:defRPr sz="20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3921" algn="l" defTabSz="526740" rtl="0" eaLnBrk="1" latinLnBrk="0" hangingPunct="1">
              <a:defRPr sz="20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Alueliikunta</a:t>
            </a:r>
          </a:p>
          <a:p>
            <a:pPr algn="ctr"/>
            <a:r>
              <a:rPr lang="fi-FI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Kaarela </a:t>
            </a:r>
            <a:endParaRPr lang="en-US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iruutu 1"/>
          <p:cNvSpPr txBox="1"/>
          <p:nvPr/>
        </p:nvSpPr>
        <p:spPr>
          <a:xfrm>
            <a:off x="2642291" y="9777487"/>
            <a:ext cx="4402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26740" rtl="0" eaLnBrk="1" latinLnBrk="0" hangingPunct="1">
              <a:defRPr sz="20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6740" algn="l" defTabSz="526740" rtl="0" eaLnBrk="1" latinLnBrk="0" hangingPunct="1">
              <a:defRPr sz="20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3480" algn="l" defTabSz="526740" rtl="0" eaLnBrk="1" latinLnBrk="0" hangingPunct="1">
              <a:defRPr sz="20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0220" algn="l" defTabSz="526740" rtl="0" eaLnBrk="1" latinLnBrk="0" hangingPunct="1">
              <a:defRPr sz="20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6960" algn="l" defTabSz="526740" rtl="0" eaLnBrk="1" latinLnBrk="0" hangingPunct="1">
              <a:defRPr sz="20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33701" algn="l" defTabSz="526740" rtl="0" eaLnBrk="1" latinLnBrk="0" hangingPunct="1">
              <a:defRPr sz="20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60441" algn="l" defTabSz="526740" rtl="0" eaLnBrk="1" latinLnBrk="0" hangingPunct="1">
              <a:defRPr sz="20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87181" algn="l" defTabSz="526740" rtl="0" eaLnBrk="1" latinLnBrk="0" hangingPunct="1">
              <a:defRPr sz="20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3921" algn="l" defTabSz="526740" rtl="0" eaLnBrk="1" latinLnBrk="0" hangingPunct="1">
              <a:defRPr sz="20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www.hel.fi/alueliikunta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50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WordPictureWatermark26114725" descr="Word_pohjat-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40" y="-133350"/>
            <a:ext cx="7562850" cy="1069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222422" y="2174789"/>
            <a:ext cx="7097127" cy="9393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Toukokuu 6-31.5.2019 (Maksuton)</a:t>
            </a:r>
            <a:endParaRPr lang="fi-FI" sz="12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14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fi-FI" sz="1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Maanantai</a:t>
            </a:r>
          </a:p>
          <a:p>
            <a:pPr>
              <a:spcAft>
                <a:spcPts val="800"/>
              </a:spcAf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10.00-10.50 Pysäkkikävely, Kannelmäen palvelutalo </a:t>
            </a:r>
          </a:p>
          <a:p>
            <a:pPr>
              <a:spcAft>
                <a:spcPts val="800"/>
              </a:spcAf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11.00- 11.50 Ulkokuntosali opastus, Kannelmäen liikuntapuisto</a:t>
            </a:r>
          </a:p>
          <a:p>
            <a:pPr>
              <a:spcAft>
                <a:spcPts val="800"/>
              </a:spcAf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12.00-12.30 Pihapelit, Kannelmäen liikuntapuisto</a:t>
            </a:r>
          </a:p>
          <a:p>
            <a:pPr>
              <a:spcAft>
                <a:spcPts val="800"/>
              </a:spcAft>
            </a:pPr>
            <a:endParaRPr lang="fi-FI" sz="1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fi-FI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fi-FI" sz="1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Torstai (ei 30.5)</a:t>
            </a:r>
          </a:p>
          <a:p>
            <a:pPr>
              <a:spcAft>
                <a:spcPts val="800"/>
              </a:spcAf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10.00-10.50 Puistojumppa, Kannelmäen liikuntapuisto</a:t>
            </a:r>
          </a:p>
          <a:p>
            <a:pPr>
              <a:spcAft>
                <a:spcPts val="800"/>
              </a:spcAf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11.15-12.00  Tasapaino ja venyttely, Kannelmäen kirjasto </a:t>
            </a:r>
          </a:p>
          <a:p>
            <a:pPr>
              <a:spcAft>
                <a:spcPts val="800"/>
              </a:spcAft>
            </a:pPr>
            <a:endParaRPr lang="fi-FI" sz="14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fi-FI" sz="1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fi-FI" sz="14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fi-FI" sz="1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Tapahtumat: </a:t>
            </a:r>
            <a:endParaRPr lang="fi-FI" sz="11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7.5 klo 11.00-11.30 Ulkojumppa, Malminkartanon aukio </a:t>
            </a:r>
          </a:p>
          <a:p>
            <a:pPr>
              <a:spcAft>
                <a:spcPts val="800"/>
              </a:spcAf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10.5  klo 9.30 Tutustuminen Kannelmäen kuntorataan 2,9 km, Kannelmäen                                                                                                                                                                                                                                            liikuntapuisto  (lähtö ulkokuntosalin luota ) </a:t>
            </a:r>
          </a:p>
          <a:p>
            <a:pPr>
              <a:spcAft>
                <a:spcPts val="800"/>
              </a:spcAf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14.5 klo 9-12 Leikkipuistohulinat, Kannelmäen leikkipuisto </a:t>
            </a:r>
          </a:p>
          <a:p>
            <a:pPr>
              <a:spcAft>
                <a:spcPts val="800"/>
              </a:spcAf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21.5 klo 9-12 Leikkipuistohulinat, Leikkipuisto Piika</a:t>
            </a:r>
          </a:p>
          <a:p>
            <a:pPr>
              <a:spcAft>
                <a:spcPts val="800"/>
              </a:spcAf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21.5 klo 14-14.30 Ulkojumppa, Malminkartanon aukio </a:t>
            </a:r>
          </a:p>
          <a:p>
            <a:pPr>
              <a:spcAft>
                <a:spcPts val="800"/>
              </a:spcAft>
            </a:pPr>
            <a:endParaRPr lang="fi-FI" sz="1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fi-FI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fi-FI" sz="1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fi-FI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fi-FI" sz="1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fi-FI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fi-FI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i-FI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</a:t>
            </a:r>
            <a:r>
              <a:rPr lang="fi-FI" sz="11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fi-F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530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Tutustuminen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WordPictureWatermark26114725" descr="Word_pohjat-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7562850" cy="1069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656823" y="5704253"/>
            <a:ext cx="808556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i-FI" alt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fi-FI" altLang="fi-FI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fi-FI" altLang="fi-FI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i-FI" altLang="fi-FI" sz="1400" dirty="0" smtClean="0">
                <a:latin typeface="Arial" panose="020B0604020202020204" pitchFamily="34" charset="0"/>
              </a:rPr>
              <a:t/>
            </a:r>
            <a:br>
              <a:rPr lang="fi-FI" altLang="fi-FI" sz="1400" dirty="0" smtClean="0">
                <a:latin typeface="Arial" panose="020B0604020202020204" pitchFamily="34" charset="0"/>
              </a:rPr>
            </a:br>
            <a:endParaRPr kumimoji="0" lang="fi-FI" altLang="fi-FI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152400" y="15240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12" name="Suorakulmio 11"/>
          <p:cNvSpPr/>
          <p:nvPr/>
        </p:nvSpPr>
        <p:spPr>
          <a:xfrm>
            <a:off x="229686" y="2174789"/>
            <a:ext cx="7097127" cy="8372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Kesäkuu 3-28.6.2019 (Maksuton) </a:t>
            </a:r>
            <a:endParaRPr lang="fi-FI" sz="12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1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Maanantai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10.00-10.50 Pysäkkikävely, Kannelmäen palvelutalo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11.00- 11.45 Tasapaino ja venyttely, Kannelmäen palvelutalo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12.00-12.30 Pihapelit, Kannelmäen liikuntapuisto (tekonurmi)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Tiistai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18.00-18.50  </a:t>
            </a: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Puistojumppa (7.6-20.8), </a:t>
            </a:r>
            <a:r>
              <a:rPr lang="fi-FI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Kannelmäen liikuntapuisto </a:t>
            </a:r>
            <a:endParaRPr lang="fi-FI" sz="14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Keskiviikko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10.00</a:t>
            </a:r>
            <a:r>
              <a:rPr lang="fi-FI" sz="1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-10.30 </a:t>
            </a: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Kimppakävely , Malminkartanon portaat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10.30 -11.00 Kuntoportaat , Malminkartanon portaat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Torstai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10.00-10.50 Puistojumppa, Kannelmäen liikuntapuisto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11.00 -11.50 Ulkokuntosali opastus, Kannelmäen liikuntapuisto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Tapahtumat :</a:t>
            </a:r>
            <a:endParaRPr lang="fi-FI" sz="1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7.6 klo 9.30 Tutustuminen Kannelmäen kuntorataan 2,9 km , Kannelmäen liikuntapuisto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(lähtö Kannelmäen ulkokuntosalin luota</a:t>
            </a: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11.6 ja 25.6 klo 9.30  </a:t>
            </a: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Pyöräretki (</a:t>
            </a:r>
            <a:r>
              <a:rPr lang="fi-FI" sz="14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omilla pyörillä) , </a:t>
            </a: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lähtö Kannelmäen </a:t>
            </a:r>
            <a:r>
              <a:rPr lang="fi-FI" sz="14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ulkokuntosalin    luota</a:t>
            </a: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i-FI" sz="1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1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Helsingin kaupunki ei ole vakuuttanut liikuntaryhmien osallistujia. Muutokset mahdollisia. Toiminta on nähtävissä internet-sivuilla </a:t>
            </a:r>
            <a:r>
              <a:rPr lang="fi-FI" sz="1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www.hel.fi/alueliikunta.</a:t>
            </a:r>
            <a:endParaRPr lang="fi-FI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i-FI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i-FI" sz="1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isätietoa </a:t>
            </a:r>
            <a:r>
              <a:rPr lang="fi-FI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alueliikunnasta</a:t>
            </a:r>
            <a:r>
              <a:rPr lang="fi-FI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i-FI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katri.lehto@hel.fi</a:t>
            </a:r>
            <a:br>
              <a:rPr lang="fi-FI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Puh. 09 31049010, 050 </a:t>
            </a:r>
            <a:r>
              <a:rPr lang="fi-FI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3627017                                       18.4.2019</a:t>
            </a:r>
            <a:r>
              <a:rPr lang="fi-FI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i-FI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</a:t>
            </a:r>
            <a:endParaRPr lang="fi-F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26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WordPictureWatermark26114725" descr="Word_pohjat-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4741" y="-115810"/>
            <a:ext cx="7924416" cy="11207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519728" y="1994703"/>
            <a:ext cx="6769492" cy="3559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fi-FI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Alueliikuntapaikkojen osoitteet</a:t>
            </a:r>
            <a:r>
              <a:rPr lang="fi-FI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Kannelmäen kirjasto</a:t>
            </a:r>
            <a:r>
              <a:rPr lang="fi-FI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Kanneltalo</a:t>
            </a:r>
            <a:r>
              <a:rPr lang="fi-FI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Klaneettitie </a:t>
            </a:r>
            <a:r>
              <a:rPr lang="fi-FI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fi-FI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Kannelmäen liikuntapuisto, Soittajantie 12 </a:t>
            </a:r>
            <a:endParaRPr lang="fi-FI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Kannelmäen palvelutalo, Urkupillintie 4</a:t>
            </a:r>
            <a:endParaRPr lang="fi-FI" sz="12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Malminkartanon portaat, Naapurinpellontie, 00410 </a:t>
            </a:r>
            <a:r>
              <a:rPr lang="fi-FI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Hki</a:t>
            </a:r>
            <a:r>
              <a:rPr lang="fi-FI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Kannelmäen leikkipuisto, Kanneltie 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Malminkartanon </a:t>
            </a:r>
            <a:r>
              <a:rPr lang="fi-FI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leikkipuisto,Arentinkuja</a:t>
            </a:r>
            <a:r>
              <a:rPr lang="fi-FI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350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</TotalTime>
  <Words>212</Words>
  <Application>Microsoft Office PowerPoint</Application>
  <PresentationFormat>Mukautettu</PresentationFormat>
  <Paragraphs>68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Office-teema</vt:lpstr>
      <vt:lpstr>PowerPoint-esitys</vt:lpstr>
      <vt:lpstr>PowerPoint-esitys</vt:lpstr>
      <vt:lpstr>Tutustuminen </vt:lpstr>
      <vt:lpstr>PowerPoint-esitys</vt:lpstr>
    </vt:vector>
  </TitlesOfParts>
  <Company>Helsingin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Liimatainen Valpuri</dc:creator>
  <cp:lastModifiedBy>Lehto Katri</cp:lastModifiedBy>
  <cp:revision>93</cp:revision>
  <cp:lastPrinted>2019-04-08T12:46:31Z</cp:lastPrinted>
  <dcterms:created xsi:type="dcterms:W3CDTF">2017-06-08T08:06:22Z</dcterms:created>
  <dcterms:modified xsi:type="dcterms:W3CDTF">2019-04-18T06:57:21Z</dcterms:modified>
</cp:coreProperties>
</file>